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7" r:id="rId2"/>
    <p:sldId id="338" r:id="rId3"/>
    <p:sldId id="339" r:id="rId4"/>
    <p:sldId id="340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415" r:id="rId30"/>
    <p:sldId id="416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89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8" r:id="rId64"/>
    <p:sldId id="399" r:id="rId65"/>
    <p:sldId id="400" r:id="rId66"/>
    <p:sldId id="402" r:id="rId67"/>
    <p:sldId id="401" r:id="rId68"/>
    <p:sldId id="403" r:id="rId69"/>
    <p:sldId id="404" r:id="rId70"/>
    <p:sldId id="405" r:id="rId71"/>
    <p:sldId id="406" r:id="rId72"/>
    <p:sldId id="407" r:id="rId73"/>
    <p:sldId id="408" r:id="rId74"/>
    <p:sldId id="418" r:id="rId75"/>
    <p:sldId id="41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10ED-E1B5-4924-B455-8092099D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6A0CC-19C9-42BB-9951-A8A8A71C0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7D8EB-8C66-4443-BB9A-1ECBAF18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BBDFB-22F7-47D2-B03B-A3118E45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BB628-8A38-4D46-8149-8061E2AB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48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B374-C0E6-4B7B-A1AB-3AB760D4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8B71E-0F5F-4689-8CE7-08D919A61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D083E-6B55-4F19-A2D2-065FC8C1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1BA95-33BA-4CD5-BE5B-F7461F40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5AC9-9045-4B2E-89D9-7D26B4DC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10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BDB64-2063-4C5B-87D6-5EC495767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A6C61-ADA2-452B-A8EA-B7FEC4910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8364B-71B5-417C-85AB-9434B26F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145FC-8C55-4224-A582-09D5ECE7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A936F-A87C-4849-A1C3-FB78B5D6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54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5775-3E8B-471E-A18F-656E3EB4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C2897-AD99-4FBE-AA0C-6885253A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F18CA-4290-4EB4-A15F-0573C7E4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5176F-DD3B-4599-830A-6377A2E8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E8D3F-C51B-4B6F-B753-2CF15C43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03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A0E-457A-499E-BEEB-8329EA3ED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1E607-73DB-49AF-A90B-88D99A8AE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B51D-92A1-48D3-9D84-849CCECB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8F2D-66DD-4273-AA5E-6C6B94D7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BDFB2-6E60-4F82-809F-7EABC6CEF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96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6C5E-2E04-43A9-8557-4D1C490F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B474-F7B3-45A8-9016-C96DB082C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E875B-8272-4216-A2CD-9BDD69FFD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6B5D8-8CF7-4713-AF0D-207FFF67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05F0C-ACA8-4E19-BD81-758ACFC6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0C791-9287-4134-96F2-1C9A9BAC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084C-89D0-4AB5-906C-680D1292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4A9C8-73E9-4FF8-94E6-6E756B0A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2336F-4D1C-410B-A5E8-C99CDA610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2EB5B-5BEC-435D-9B89-E76A0B49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8304A-629B-4158-93CC-790583E68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602AB-322E-411B-AE09-FB9E7CF2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5F11C7-DBE0-4779-AD19-05B1D005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B6261-B7E2-4DE8-9B4A-517E6F37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62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B63C-54DC-4F77-9EBE-6B491EFB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19B70-9B29-4008-9820-4FBB83AF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F1B5E-D907-4826-9295-CEEBBF2D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1FC00-D684-4711-988D-8558D181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91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D37AB-430B-4A39-813B-0E88C8DC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F4225-87F4-43AB-A560-7A17A59E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3343A-7ACA-4EE8-B4E7-A412CE5E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77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EFD5-E25F-4FD1-BB2B-089D1CCE7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29C77-985A-4B1B-9076-D5D47718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B954-0471-4ECB-9D5D-916B7964A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57435-9702-4631-AAD4-F7E7EFAD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2663A-DE8A-4904-B511-82A48760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CD5ED-6B19-4A07-B1A2-88141DCA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55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8164-ABE3-48F6-B966-9881CC07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34EA1-BB22-4051-A049-4E276AAFD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567A6-29A7-4690-8E7D-68C6E2C13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9044E-A2AE-42EE-A975-E7CED93BF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C4077-3DB1-4374-86FF-99561CF6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848F7-6FD2-4BD7-B9EC-5B3F750A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72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BBA6A4-4F2B-4C0F-BCE1-79DA582D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EC552-0015-4611-B532-D58BF21A6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B59DF-5C8A-41F5-B07F-2DE522D29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B97D8-7562-4562-A468-65CF1F5A317D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324F4-695C-421E-AEA9-F8ABCC676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BB1FC-8F34-48CD-896F-487A9ABEC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49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72932-CB93-472D-B7EE-DEB32065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27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BB2FA-C476-4E26-8BD4-1795DAB5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2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AE2E4-227C-447C-9B2F-5D920990D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4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DFCD8-7FC4-4633-BDB3-4DB8D77C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77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90317-58E8-4CBA-A5BC-F4551656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5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F800A-71E5-4F6B-B6CC-DC53B06B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5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41606-1D00-4A43-9A26-306FE9F5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55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5BDB3-C22A-470E-BAA9-9AD6C239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4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52A50-3AFA-4ED7-B409-49EEBEBE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34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F2ACB-52CC-4F28-B6E9-456CEE62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8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8AFAB-687F-404E-897A-B0CF0671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8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323DC-D21A-4BE4-BC44-CE5EAC964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30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B0567-1B53-477A-9267-313840D4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32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C68AD-FF68-4BAE-BDBB-7B3307EA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FEF0C-0A3B-4454-9D9C-70826358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126F1-3BB7-41CA-8F3F-68DD32EED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87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20CCB-6406-46CF-8004-6CA0E2B62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5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68412-9D2D-4833-8548-0611A1F4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5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ACDF4-11A9-4793-96CA-90E56F3A1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89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88465-F79A-4E0C-8F4E-729CB62D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74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B767B7-D20E-45DA-A9FE-DC414D2F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2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6080-B52B-4604-A719-2758C441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DDE6-8A43-4CA2-ADD7-68A319478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2B6FF-F423-43C0-82C0-B7B185BE1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5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D68F0-B129-4B90-890A-EBDD2D1B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87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748C-967C-43FD-8F10-E5DD14CB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18B88-AF48-4176-9BF3-6EB6957BA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38906-A419-4805-8EEF-14FCAFFB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85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EFB07-2CAC-43F7-9C62-5C2F53A7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8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09AA-9DAC-4645-9B5C-9DE0EFB3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76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95C41-3EFA-4B4F-BA60-E8F6631B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87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7FF4B-6D89-4429-9340-5DC86D4D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18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BFC32-4429-484D-AC53-77CC20AE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AE760-0B18-4055-AB72-304D0E00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19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47003-6138-422D-8A69-1EDAF30F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49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CCDCB-91AB-4DE0-9FE5-C3A6F164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78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44B71-9BBF-4EB5-AFEA-6B2EC946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8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A27B3-CF4B-4719-833C-90CB2268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48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2661B-0204-4253-9FD6-22B40AEE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48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2A0D8-8350-4B9A-933D-7780A379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93528-9D40-41CA-AF96-EF13B8DF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8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A6F2B-72A2-49A1-A299-A8C2FB8CD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01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3FE55-ECD9-4A72-A3EF-91206A39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09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D812E-DC35-4806-BB76-27E4A2D1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02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ACF22-4BD5-4E7C-853B-D918917B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62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337C8-06F5-4223-A56A-7EA209DA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DF61C-91C2-4FD2-ABB7-A8EE55577D74}"/>
              </a:ext>
            </a:extLst>
          </p:cNvPr>
          <p:cNvSpPr txBox="1"/>
          <p:nvPr/>
        </p:nvSpPr>
        <p:spPr>
          <a:xfrm>
            <a:off x="6172200" y="3124200"/>
            <a:ext cx="4155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Mysql</a:t>
            </a:r>
            <a:r>
              <a:rPr lang="en-US" dirty="0"/>
              <a:t> takes 6 as offset and then 3 results, </a:t>
            </a:r>
          </a:p>
          <a:p>
            <a:endParaRPr lang="en-US" dirty="0"/>
          </a:p>
          <a:p>
            <a:r>
              <a:rPr lang="en-US" dirty="0"/>
              <a:t>7 to 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4476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FBF0-97A4-46E2-8BDF-BEEFDFE0F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04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7370E-3B21-45C2-99E6-7308AC63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7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24B8A-F110-4B0C-A673-BA92034D3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32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7F4A-3FCC-4537-94B7-6C387A00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3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BA584-7D27-464E-87A4-30E988C5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25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8EAA7-C7B2-433F-9FA9-479C6C2A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59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will throw the error because , customer id is in both the tables, so </a:t>
            </a:r>
            <a:r>
              <a:rPr lang="en-US" dirty="0" err="1"/>
              <a:t>mysql</a:t>
            </a:r>
            <a:r>
              <a:rPr lang="en-US" dirty="0"/>
              <a:t> don’t know it has to select from which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778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A09D4-A1CD-4828-9E53-84906E98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06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2A884-830F-446E-8B7C-84722372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9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63583-9450-4EAC-A9B7-D56F0FB71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33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1129E-6B2D-4E08-92F3-EB8F5379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43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1D980-A601-49BB-BDAF-F55D2925A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44FC2-9DC4-4381-8105-CEAD2D21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8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85D26-2DF7-4263-B6DA-7955F311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9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73922-CC79-4461-AFB1-430ED941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55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D3495-045F-457B-8D7E-91FE0916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18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08E4F-3D03-4848-A034-46D2CD5E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49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0E19A-83FB-4B62-B8A1-28A8F70F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99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33313-00DD-4B33-BE1F-3B089BA8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20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B01CC-4928-421B-8226-642ABDAD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09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221AB-96BD-41D0-ADFF-E5E42DFA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06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AA76-AC1F-4992-81A5-3EE198067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55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BF472-406C-4289-B2D8-B007514E9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68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6EF8B-CE8A-4AD8-8E2E-A58A7802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4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2B35C-F3BC-4A9C-AD00-98869CA2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050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E445D-C777-464F-91AB-63AE685F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37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AF82A-25AB-49FE-83C9-9561A20F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89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86D92-E131-43FF-AB01-3F138C3D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331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7FF9B-2AE4-4EB7-BEDE-04EC0D1FE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48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EE89F-B58A-42E4-9D14-9A36CD3A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C591B-83EB-460E-A5D5-7E8F0DC8E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927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FB44-EBA6-485F-A14F-13B1A294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1B07-7915-44B6-9539-2B1C5D3DF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F6273-4D57-417A-AFBE-985C59F1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3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86CE7-71F2-49FA-B6B1-1C06DAB4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8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4A5BD-22B6-494D-B9F3-7F74D387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7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40</Words>
  <Application>Microsoft Office PowerPoint</Application>
  <PresentationFormat>Widescreen</PresentationFormat>
  <Paragraphs>5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 b</dc:creator>
  <cp:lastModifiedBy>venkat b</cp:lastModifiedBy>
  <cp:revision>163</cp:revision>
  <dcterms:created xsi:type="dcterms:W3CDTF">2021-07-04T17:40:07Z</dcterms:created>
  <dcterms:modified xsi:type="dcterms:W3CDTF">2021-07-05T01:24:13Z</dcterms:modified>
</cp:coreProperties>
</file>